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40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18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64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05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33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6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596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32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1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30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7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EA44-AF10-4572-BA93-EFC6E724414F}" type="datetimeFigureOut">
              <a:rPr lang="ru-RU" smtClean="0"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E19A-B3F5-42A9-9C5A-D9531CC85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30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70820"/>
            <a:ext cx="9144000" cy="2387600"/>
          </a:xfrm>
          <a:noFill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3 республиканского конкурса «МИРАС»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340781"/>
            <a:ext cx="9144000" cy="165576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«фотография»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79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1"/>
    </mc:Choice>
    <mc:Fallback>
      <p:transition spd="slow" advTm="292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01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1"/>
    </mc:Choice>
    <mc:Fallback>
      <p:transition spd="slow" advTm="142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18" y="365124"/>
            <a:ext cx="9957381" cy="6251853"/>
          </a:xfrm>
        </p:spPr>
      </p:pic>
    </p:spTree>
    <p:extLst>
      <p:ext uri="{BB962C8B-B14F-4D97-AF65-F5344CB8AC3E}">
        <p14:creationId xmlns:p14="http://schemas.microsoft.com/office/powerpoint/2010/main" val="3093241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4"/>
    </mc:Choice>
    <mc:Fallback>
      <p:transition spd="slow" advTm="142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846" y="388144"/>
            <a:ext cx="4226454" cy="633968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4" y="365125"/>
            <a:ext cx="4772025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12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"/>
    </mc:Choice>
    <mc:Fallback>
      <p:transition spd="slow" advTm="138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832" y="2298700"/>
            <a:ext cx="5875867" cy="44069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02" y="151607"/>
            <a:ext cx="4302492" cy="322659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196611"/>
            <a:ext cx="4482229" cy="298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2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1344">
        <p:cut/>
      </p:transition>
    </mc:Choice>
    <mc:Fallback>
      <p:transition advTm="134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9767"/>
            <a:ext cx="4254501" cy="2836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350" y="249766"/>
            <a:ext cx="5054600" cy="3369733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60258"/>
            <a:ext cx="4991100" cy="288776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175" y="3860799"/>
            <a:ext cx="3809999" cy="2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634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6"/>
    </mc:Choice>
    <mc:Fallback>
      <p:transition spd="slow" advTm="149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Работы 3 республиканского конкурса «МИРАС»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Работы 3 республиканского конкурса «МИРАС»</dc:title>
  <dc:creator>DC</dc:creator>
  <cp:lastModifiedBy>DC</cp:lastModifiedBy>
  <cp:revision>3</cp:revision>
  <dcterms:created xsi:type="dcterms:W3CDTF">2020-08-19T12:29:33Z</dcterms:created>
  <dcterms:modified xsi:type="dcterms:W3CDTF">2020-08-19T12:34:31Z</dcterms:modified>
</cp:coreProperties>
</file>